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3" r:id="rId2"/>
    <p:sldId id="364" r:id="rId3"/>
    <p:sldId id="365" r:id="rId4"/>
    <p:sldId id="366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González Romero" initials="PGR" lastIdx="2" clrIdx="0">
    <p:extLst>
      <p:ext uri="{19B8F6BF-5375-455C-9EA6-DF929625EA0E}">
        <p15:presenceInfo xmlns:p15="http://schemas.microsoft.com/office/powerpoint/2012/main" userId="3c299314df6d8d1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55CDA1-C8DD-4D65-80A4-4400BDBFD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F167DF-E1F8-4A9D-9C6E-F6838F636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8C6E36-4630-4754-9308-0714EEF2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8113C0-D4A8-4AE5-BABE-B9F62342A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F96AE9-0F1E-4764-BA0B-9E0655336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790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1893F-E201-43EE-ADE8-FEDBC1F1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F3E581-82ED-4667-9FF0-3F5220DDC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09A9A7-229B-46EC-ADE3-693E8B398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5222A4-BC8D-4194-A434-470FFF0A5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971473-2EE9-4149-8635-F8F29BA5F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633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CE694EA-52C6-4A3B-928A-7F6BD7D43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26E4F0-7D84-4906-B550-6C32D659F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C17D16-6307-401C-A563-9A256EB02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90FC76-7D45-4BF4-B8E6-065DB7A4F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5E601E-6977-4175-89CF-47079A61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8475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1D5F8-D58D-44C9-8D9D-3CAA6F1C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E201F3-48E0-49C2-9152-6205BE518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08D7D5-63C8-4C41-8879-C6FF0FEE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3F38AB-218A-4EFF-B66D-F9C2E346F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49EAFB-3BDD-4BBC-8371-381200782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119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658CD-A5F3-4659-844B-7F58CB8BD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1A59D7-51FB-4CD1-9E9C-120790BA9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CFCD5-C0F9-4594-A2D4-003C24B1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526557-93A6-432D-B50D-54829390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E73AA5-C376-4CEA-AC3F-740FC1985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0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241967-D72B-4E17-86D5-A5670203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0EA14E-E547-41D7-A4DF-6932D96B9B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54145C-82C9-4D9D-8361-E6ABBE027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7A0B30-8A62-47D9-99EB-528950BF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84748A-1D95-45E6-8292-77F7A8C6A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83CDA9-49A8-4F03-888B-FF2B2135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999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4441D-350B-47FB-AF7E-8D8C2281F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11CD6C-FF0D-46AF-9F00-84D091E8C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B90951-A88B-48F6-BC4A-8AF0A4E71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B0F5EE-E357-4059-AF65-3AED2F8E2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8C22E3-6319-452D-97C9-C48F4EF00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F41E62-A4BE-49DC-88E1-4A1A126C9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B0FAF4-B9DF-4F6B-AFB2-D1867AECE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9C058FE-A8C9-444B-8086-7D8651AFE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947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60684-8F55-4FFF-A16C-36C7D13E9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065796C-FA28-4F58-AD61-59536D87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84CBC8F-3646-42A7-8D25-09FDECB5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3D8069-BAC4-430F-BCF7-1774EDB6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4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6EBED0B-43ED-4CF3-A61F-EF6ACA64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1706972-5CD2-494E-9D75-31DF14FD0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653D58A-3524-4EFB-8697-F4ECC19DF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361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82267D-8FAD-492C-B8B8-B1DC1740D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132323-354E-4690-BFE0-BE8E8A1E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E7A8D0-C6FF-49FA-A41F-B7AF5DB44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298D12-E79A-4E14-99E6-5F6F3D9C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43C222-70EC-467F-A939-36CEA520E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759F5E-58B4-4AF3-B7F3-62B37445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171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F700A-26AA-4F2F-9545-5695A244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C44EA9E-32CA-4756-8835-306FCAF6B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E9D32E-5079-4CF9-9540-344D6819A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8F2D83-1DC0-4BDC-8026-51D327E6C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50F4B5-4949-4B70-A6EF-E1C217F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685E7A-24BE-4031-A297-1061CBFFE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855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E072DF-552C-4B5C-B00A-124641C6E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EFF2AD-CCB6-40A9-8E6E-708D3BD19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A89733-991A-4800-AB74-19066A7EC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68F38-7565-4602-A91F-81A372D1F6B5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58A53D-51E7-442A-A197-7743A740B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DA6E2A-16C6-4BF1-A5A7-0BF02B6C1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1BE11-3AC3-4D32-9B13-5B2D26D5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622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589BBE-DCCD-4D84-90BF-83449FB64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756"/>
            <a:ext cx="9144000" cy="1875666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C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entregar mi Tarea en Classroom?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1491275-E22D-40C2-B520-92D19455CC07}"/>
              </a:ext>
            </a:extLst>
          </p:cNvPr>
          <p:cNvSpPr/>
          <p:nvPr/>
        </p:nvSpPr>
        <p:spPr>
          <a:xfrm>
            <a:off x="0" y="0"/>
            <a:ext cx="78187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B263F0D-85AA-456B-94FD-30734980C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1530" y="1393926"/>
            <a:ext cx="1171261" cy="1130164"/>
          </a:xfrm>
          <a:prstGeom prst="rect">
            <a:avLst/>
          </a:prstGeom>
        </p:spPr>
      </p:pic>
      <p:sp>
        <p:nvSpPr>
          <p:cNvPr id="14" name="object 8">
            <a:extLst>
              <a:ext uri="{FF2B5EF4-FFF2-40B4-BE49-F238E27FC236}">
                <a16:creationId xmlns:a16="http://schemas.microsoft.com/office/drawing/2014/main" id="{818B1C86-DF66-4973-90D0-DA178326CAD4}"/>
              </a:ext>
            </a:extLst>
          </p:cNvPr>
          <p:cNvSpPr/>
          <p:nvPr/>
        </p:nvSpPr>
        <p:spPr>
          <a:xfrm>
            <a:off x="10880003" y="34682"/>
            <a:ext cx="1254317" cy="12885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507C747-7E77-4AEA-B11A-13BC62F204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1346" y="2200086"/>
            <a:ext cx="2971800" cy="3733800"/>
          </a:xfrm>
          <a:prstGeom prst="rect">
            <a:avLst/>
          </a:prstGeom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5694639F-A45D-48EE-A8C1-B3C9466F0F8F}"/>
              </a:ext>
            </a:extLst>
          </p:cNvPr>
          <p:cNvSpPr/>
          <p:nvPr/>
        </p:nvSpPr>
        <p:spPr>
          <a:xfrm>
            <a:off x="5232090" y="2746185"/>
            <a:ext cx="2630311" cy="4289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E2CC0664-6FFF-4FDF-9EEF-D3EB651AA431}"/>
              </a:ext>
            </a:extLst>
          </p:cNvPr>
          <p:cNvSpPr/>
          <p:nvPr/>
        </p:nvSpPr>
        <p:spPr>
          <a:xfrm>
            <a:off x="5254669" y="3772064"/>
            <a:ext cx="1315466" cy="4289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38DE2428-C8F0-42DC-BCB3-0AA911446297}"/>
              </a:ext>
            </a:extLst>
          </p:cNvPr>
          <p:cNvCxnSpPr>
            <a:cxnSpLocks/>
          </p:cNvCxnSpPr>
          <p:nvPr/>
        </p:nvCxnSpPr>
        <p:spPr>
          <a:xfrm flipV="1">
            <a:off x="4349362" y="2960673"/>
            <a:ext cx="803705" cy="4683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4D3EBA33-396D-4EDF-8192-C4D5634C07F4}"/>
              </a:ext>
            </a:extLst>
          </p:cNvPr>
          <p:cNvCxnSpPr>
            <a:cxnSpLocks/>
          </p:cNvCxnSpPr>
          <p:nvPr/>
        </p:nvCxnSpPr>
        <p:spPr>
          <a:xfrm>
            <a:off x="4349362" y="3635022"/>
            <a:ext cx="817190" cy="29649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AC3DB64F-F43E-43B0-A74A-7B8E350D2413}"/>
              </a:ext>
            </a:extLst>
          </p:cNvPr>
          <p:cNvSpPr/>
          <p:nvPr/>
        </p:nvSpPr>
        <p:spPr>
          <a:xfrm>
            <a:off x="1128889" y="3200725"/>
            <a:ext cx="315918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1600" b="1" cap="none" spc="0" dirty="0">
                <a:ln w="0"/>
              </a:rPr>
              <a:t>1.- Para añadir la Tarea, selecciona las siguientes opciones.</a:t>
            </a:r>
          </a:p>
        </p:txBody>
      </p:sp>
    </p:spTree>
    <p:extLst>
      <p:ext uri="{BB962C8B-B14F-4D97-AF65-F5344CB8AC3E}">
        <p14:creationId xmlns:p14="http://schemas.microsoft.com/office/powerpoint/2010/main" val="103317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1491275-E22D-40C2-B520-92D19455CC07}"/>
              </a:ext>
            </a:extLst>
          </p:cNvPr>
          <p:cNvSpPr/>
          <p:nvPr/>
        </p:nvSpPr>
        <p:spPr>
          <a:xfrm>
            <a:off x="0" y="0"/>
            <a:ext cx="78187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818B1C86-DF66-4973-90D0-DA178326CAD4}"/>
              </a:ext>
            </a:extLst>
          </p:cNvPr>
          <p:cNvSpPr/>
          <p:nvPr/>
        </p:nvSpPr>
        <p:spPr>
          <a:xfrm>
            <a:off x="10880003" y="34682"/>
            <a:ext cx="1254317" cy="12885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DB50EF01-CCE4-478F-8D9C-5939AF382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4511" y="1422046"/>
            <a:ext cx="8702735" cy="3082219"/>
          </a:xfrm>
          <a:prstGeom prst="rect">
            <a:avLst/>
          </a:prstGeom>
        </p:spPr>
      </p:pic>
      <p:sp>
        <p:nvSpPr>
          <p:cNvPr id="15" name="Elipse 14">
            <a:extLst>
              <a:ext uri="{FF2B5EF4-FFF2-40B4-BE49-F238E27FC236}">
                <a16:creationId xmlns:a16="http://schemas.microsoft.com/office/drawing/2014/main" id="{00F6FB97-8A0E-483D-B968-EF97F1453CC7}"/>
              </a:ext>
            </a:extLst>
          </p:cNvPr>
          <p:cNvSpPr/>
          <p:nvPr/>
        </p:nvSpPr>
        <p:spPr>
          <a:xfrm>
            <a:off x="2280358" y="2201333"/>
            <a:ext cx="801511" cy="4289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F9B92913-D20E-440E-90A5-7D8D87230E94}"/>
              </a:ext>
            </a:extLst>
          </p:cNvPr>
          <p:cNvSpPr/>
          <p:nvPr/>
        </p:nvSpPr>
        <p:spPr>
          <a:xfrm>
            <a:off x="3200405" y="2195687"/>
            <a:ext cx="682973" cy="4289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Arco 33">
            <a:extLst>
              <a:ext uri="{FF2B5EF4-FFF2-40B4-BE49-F238E27FC236}">
                <a16:creationId xmlns:a16="http://schemas.microsoft.com/office/drawing/2014/main" id="{F4BF3539-4773-4649-B778-0E682BE01C13}"/>
              </a:ext>
            </a:extLst>
          </p:cNvPr>
          <p:cNvSpPr/>
          <p:nvPr/>
        </p:nvSpPr>
        <p:spPr>
          <a:xfrm rot="16200000">
            <a:off x="2867386" y="1497858"/>
            <a:ext cx="428979" cy="1192449"/>
          </a:xfrm>
          <a:prstGeom prst="arc">
            <a:avLst>
              <a:gd name="adj1" fmla="val 16200000"/>
              <a:gd name="adj2" fmla="val 543283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6D3C7582-BF39-45BE-95E1-5CB040C6B36F}"/>
              </a:ext>
            </a:extLst>
          </p:cNvPr>
          <p:cNvCxnSpPr>
            <a:cxnSpLocks/>
          </p:cNvCxnSpPr>
          <p:nvPr/>
        </p:nvCxnSpPr>
        <p:spPr>
          <a:xfrm>
            <a:off x="3674534" y="2075184"/>
            <a:ext cx="0" cy="1374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ángulo 38">
            <a:extLst>
              <a:ext uri="{FF2B5EF4-FFF2-40B4-BE49-F238E27FC236}">
                <a16:creationId xmlns:a16="http://schemas.microsoft.com/office/drawing/2014/main" id="{BC37D297-76D3-4DA4-B12F-16728365EA04}"/>
              </a:ext>
            </a:extLst>
          </p:cNvPr>
          <p:cNvSpPr/>
          <p:nvPr/>
        </p:nvSpPr>
        <p:spPr>
          <a:xfrm>
            <a:off x="907385" y="195583"/>
            <a:ext cx="924132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2000" b="1" dirty="0">
                <a:ln w="0"/>
              </a:rPr>
              <a:t>2</a:t>
            </a:r>
            <a:r>
              <a:rPr lang="es-ES" sz="2000" b="1" cap="none" spc="0" dirty="0">
                <a:ln w="0"/>
              </a:rPr>
              <a:t>.- </a:t>
            </a:r>
            <a:r>
              <a:rPr lang="es-ES" sz="2000" cap="none" spc="0" dirty="0">
                <a:ln w="0"/>
              </a:rPr>
              <a:t>Debes cambiar la opción de </a:t>
            </a:r>
            <a:r>
              <a:rPr lang="es-ES" sz="2000" b="1" dirty="0">
                <a:ln w="0"/>
              </a:rPr>
              <a:t>RECIENTES</a:t>
            </a:r>
            <a:r>
              <a:rPr lang="es-ES" sz="2000" dirty="0">
                <a:ln w="0"/>
              </a:rPr>
              <a:t> por la de </a:t>
            </a:r>
            <a:r>
              <a:rPr lang="es-ES" sz="2000" b="1" dirty="0">
                <a:ln w="0"/>
              </a:rPr>
              <a:t>SUBIR, </a:t>
            </a:r>
            <a:r>
              <a:rPr lang="es-ES" sz="2000" dirty="0">
                <a:ln w="0"/>
              </a:rPr>
              <a:t>tal como se observa en la imagen.</a:t>
            </a:r>
            <a:endParaRPr lang="es-ES" sz="2000" cap="none" spc="0" dirty="0">
              <a:ln w="0"/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5157EC76-79AB-42AC-826D-412C8AADC9FC}"/>
              </a:ext>
            </a:extLst>
          </p:cNvPr>
          <p:cNvCxnSpPr>
            <a:cxnSpLocks/>
          </p:cNvCxnSpPr>
          <p:nvPr/>
        </p:nvCxnSpPr>
        <p:spPr>
          <a:xfrm flipH="1">
            <a:off x="1423343" y="2624664"/>
            <a:ext cx="766701" cy="202934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E6FA762-F9FF-4DFC-91FE-4450452D9C45}"/>
              </a:ext>
            </a:extLst>
          </p:cNvPr>
          <p:cNvSpPr/>
          <p:nvPr/>
        </p:nvSpPr>
        <p:spPr>
          <a:xfrm>
            <a:off x="953485" y="4736089"/>
            <a:ext cx="16542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1600" b="1" dirty="0">
                <a:ln w="0"/>
              </a:rPr>
              <a:t>P</a:t>
            </a:r>
            <a:r>
              <a:rPr lang="es-ES" sz="1600" b="1" cap="none" spc="0" dirty="0">
                <a:ln w="0"/>
              </a:rPr>
              <a:t>redeterminada por Classroom</a:t>
            </a:r>
          </a:p>
        </p:txBody>
      </p:sp>
    </p:spTree>
    <p:extLst>
      <p:ext uri="{BB962C8B-B14F-4D97-AF65-F5344CB8AC3E}">
        <p14:creationId xmlns:p14="http://schemas.microsoft.com/office/powerpoint/2010/main" val="95925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1491275-E22D-40C2-B520-92D19455CC07}"/>
              </a:ext>
            </a:extLst>
          </p:cNvPr>
          <p:cNvSpPr/>
          <p:nvPr/>
        </p:nvSpPr>
        <p:spPr>
          <a:xfrm>
            <a:off x="0" y="0"/>
            <a:ext cx="78187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818B1C86-DF66-4973-90D0-DA178326CAD4}"/>
              </a:ext>
            </a:extLst>
          </p:cNvPr>
          <p:cNvSpPr/>
          <p:nvPr/>
        </p:nvSpPr>
        <p:spPr>
          <a:xfrm>
            <a:off x="10880003" y="34682"/>
            <a:ext cx="1254317" cy="12885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84E9D78-A660-49D3-8CB3-E2F178D02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112" y="1185334"/>
            <a:ext cx="7782891" cy="4830172"/>
          </a:xfrm>
          <a:prstGeom prst="rect">
            <a:avLst/>
          </a:prstGeom>
        </p:spPr>
      </p:pic>
      <p:sp>
        <p:nvSpPr>
          <p:cNvPr id="10" name="Elipse 9">
            <a:extLst>
              <a:ext uri="{FF2B5EF4-FFF2-40B4-BE49-F238E27FC236}">
                <a16:creationId xmlns:a16="http://schemas.microsoft.com/office/drawing/2014/main" id="{0DE439DC-B0A1-414F-B1AC-AAFD0FC4A3C9}"/>
              </a:ext>
            </a:extLst>
          </p:cNvPr>
          <p:cNvSpPr/>
          <p:nvPr/>
        </p:nvSpPr>
        <p:spPr>
          <a:xfrm>
            <a:off x="3567292" y="1873955"/>
            <a:ext cx="801511" cy="4289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BBEA41EF-392F-40A3-B54D-0E6E8B2AB95A}"/>
              </a:ext>
            </a:extLst>
          </p:cNvPr>
          <p:cNvSpPr/>
          <p:nvPr/>
        </p:nvSpPr>
        <p:spPr>
          <a:xfrm>
            <a:off x="5881513" y="4425246"/>
            <a:ext cx="1128887" cy="4741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C72D57F-5EF1-4C0F-BBFF-C04C6F0A20EB}"/>
              </a:ext>
            </a:extLst>
          </p:cNvPr>
          <p:cNvCxnSpPr>
            <a:cxnSpLocks/>
          </p:cNvCxnSpPr>
          <p:nvPr/>
        </p:nvCxnSpPr>
        <p:spPr>
          <a:xfrm>
            <a:off x="3951110" y="959555"/>
            <a:ext cx="0" cy="8353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23A7514F-A6FF-4DCD-AFC9-CB9E39E88E89}"/>
              </a:ext>
            </a:extLst>
          </p:cNvPr>
          <p:cNvCxnSpPr>
            <a:cxnSpLocks/>
          </p:cNvCxnSpPr>
          <p:nvPr/>
        </p:nvCxnSpPr>
        <p:spPr>
          <a:xfrm flipH="1">
            <a:off x="7123289" y="4662312"/>
            <a:ext cx="632178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8CD6B7C4-6707-49BB-BCCA-7D51853FDD6A}"/>
              </a:ext>
            </a:extLst>
          </p:cNvPr>
          <p:cNvSpPr/>
          <p:nvPr/>
        </p:nvSpPr>
        <p:spPr>
          <a:xfrm>
            <a:off x="907384" y="195583"/>
            <a:ext cx="951225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s-ES" sz="2000" b="1" cap="none" spc="0" dirty="0">
                <a:ln w="0"/>
              </a:rPr>
              <a:t>3.- </a:t>
            </a:r>
            <a:r>
              <a:rPr lang="es-ES" sz="2000" cap="none" spc="0" dirty="0">
                <a:ln w="0"/>
              </a:rPr>
              <a:t>Luego seleccione </a:t>
            </a:r>
            <a:r>
              <a:rPr lang="es-ES" sz="2000" b="1" cap="none" spc="0" dirty="0">
                <a:ln w="0"/>
              </a:rPr>
              <a:t>(BROWSE) </a:t>
            </a:r>
            <a:r>
              <a:rPr lang="es-ES" sz="2000" cap="none" spc="0" dirty="0">
                <a:ln w="0"/>
              </a:rPr>
              <a:t>lo que desea adjuntar desde </a:t>
            </a:r>
            <a:r>
              <a:rPr lang="es-ES" sz="2000" dirty="0">
                <a:ln w="0"/>
              </a:rPr>
              <a:t>su dispositivo y </a:t>
            </a:r>
            <a:r>
              <a:rPr lang="es-ES" sz="2000" b="1" dirty="0">
                <a:ln w="0"/>
              </a:rPr>
              <a:t>Entregue.</a:t>
            </a:r>
            <a:endParaRPr lang="es-ES" sz="2000" b="1" cap="none" spc="0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303889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589BBE-DCCD-4D84-90BF-83449FB64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38591"/>
            <a:ext cx="9144000" cy="1809431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C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entregar mi Tarea en Classroom?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1491275-E22D-40C2-B520-92D19455CC07}"/>
              </a:ext>
            </a:extLst>
          </p:cNvPr>
          <p:cNvSpPr/>
          <p:nvPr/>
        </p:nvSpPr>
        <p:spPr>
          <a:xfrm>
            <a:off x="0" y="0"/>
            <a:ext cx="781878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B263F0D-85AA-456B-94FD-30734980C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638" y="663271"/>
            <a:ext cx="1171261" cy="1130164"/>
          </a:xfrm>
          <a:prstGeom prst="rect">
            <a:avLst/>
          </a:prstGeom>
        </p:spPr>
      </p:pic>
      <p:sp>
        <p:nvSpPr>
          <p:cNvPr id="14" name="object 8">
            <a:extLst>
              <a:ext uri="{FF2B5EF4-FFF2-40B4-BE49-F238E27FC236}">
                <a16:creationId xmlns:a16="http://schemas.microsoft.com/office/drawing/2014/main" id="{818B1C86-DF66-4973-90D0-DA178326CAD4}"/>
              </a:ext>
            </a:extLst>
          </p:cNvPr>
          <p:cNvSpPr/>
          <p:nvPr/>
        </p:nvSpPr>
        <p:spPr>
          <a:xfrm>
            <a:off x="10880003" y="34682"/>
            <a:ext cx="1254317" cy="12885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2F12DDFB-3C7D-4770-AB4B-F1D26AAF4B1B}"/>
              </a:ext>
            </a:extLst>
          </p:cNvPr>
          <p:cNvSpPr txBox="1">
            <a:spLocks/>
          </p:cNvSpPr>
          <p:nvPr/>
        </p:nvSpPr>
        <p:spPr>
          <a:xfrm>
            <a:off x="1736003" y="4447822"/>
            <a:ext cx="9144000" cy="1084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¡¡¡Gracias!!!</a:t>
            </a:r>
          </a:p>
        </p:txBody>
      </p:sp>
    </p:spTree>
    <p:extLst>
      <p:ext uri="{BB962C8B-B14F-4D97-AF65-F5344CB8AC3E}">
        <p14:creationId xmlns:p14="http://schemas.microsoft.com/office/powerpoint/2010/main" val="966654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3813</TotalTime>
  <Words>72</Words>
  <Application>Microsoft Office PowerPoint</Application>
  <PresentationFormat>Panorámica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¿Cómo entregar mi Tarea en Classroom?</vt:lpstr>
      <vt:lpstr>Presentación de PowerPoint</vt:lpstr>
      <vt:lpstr>Presentación de PowerPoint</vt:lpstr>
      <vt:lpstr>¿Cómo entregar mi Tarea en Classroom?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González Romero</dc:creator>
  <cp:lastModifiedBy>Campanario</cp:lastModifiedBy>
  <cp:revision>242</cp:revision>
  <dcterms:created xsi:type="dcterms:W3CDTF">2020-05-25T21:14:58Z</dcterms:created>
  <dcterms:modified xsi:type="dcterms:W3CDTF">2020-07-22T15:54:24Z</dcterms:modified>
</cp:coreProperties>
</file>